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34" r:id="rId2"/>
    <p:sldId id="331" r:id="rId3"/>
    <p:sldId id="304" r:id="rId4"/>
    <p:sldId id="306" r:id="rId5"/>
    <p:sldId id="339" r:id="rId6"/>
    <p:sldId id="303" r:id="rId7"/>
    <p:sldId id="340" r:id="rId8"/>
    <p:sldId id="341" r:id="rId9"/>
    <p:sldId id="342" r:id="rId10"/>
    <p:sldId id="34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2371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8299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441F5-B4A4-F977-B90E-E3ED72132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680535F-93ED-7BBC-E3BC-94724DC53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8E26468-86D1-D395-15B3-86318183A4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D94FCB-283F-EF44-9B75-253291CA78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1226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518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9B6A5-BF80-C7A0-617A-A563C3485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814E481-8896-F5DA-4C06-C1B4189DC9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70A7E6D-36CE-2FA7-1BF8-A972DA1ECF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8251AA-AB9B-4207-1A75-060796EB74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7120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E38A9-2F42-78F6-B113-D0F981E88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5E240D-D4A7-A6CA-6C77-C42F44D61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F2997AB-B820-1390-33AB-9A3F0066A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9B1060-3CD9-FF42-2048-AF24955548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3132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B1BCB-4AD5-AD83-EFCF-32A1EBD3A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6E246A6-EF72-1322-86FA-B28062CEF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BE424E5-0BC8-588B-19FE-B1947586A3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B8BB35-07F1-BA38-1E63-B222B7D322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8298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FC5B7-51A0-0654-2426-FA06C0C7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D5C2C71-0979-50BD-1E16-47C5546E3D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A6F3AE4-4AE9-EAE5-5DE7-CDA884AFA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A1A3DC-66DB-92AC-5F43-1C8BEA4FE2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719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A62FC54-28E2-607B-ABD8-E248CD20D986}"/>
              </a:ext>
            </a:extLst>
          </p:cNvPr>
          <p:cNvSpPr txBox="1">
            <a:spLocks/>
          </p:cNvSpPr>
          <p:nvPr/>
        </p:nvSpPr>
        <p:spPr>
          <a:xfrm>
            <a:off x="1187624" y="4118546"/>
            <a:ext cx="5184576" cy="20162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Personal Inventory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71E1D5-1E25-02C0-77D8-C5EFA10D6415}"/>
              </a:ext>
            </a:extLst>
          </p:cNvPr>
          <p:cNvSpPr txBox="1"/>
          <p:nvPr/>
        </p:nvSpPr>
        <p:spPr>
          <a:xfrm>
            <a:off x="1201714" y="3356992"/>
            <a:ext cx="351430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UA" sz="7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C8DA2B7-BFC3-9BB5-C2C5-DC7502B5B4DD}"/>
              </a:ext>
            </a:extLst>
          </p:cNvPr>
          <p:cNvSpPr txBox="1">
            <a:spLocks/>
          </p:cNvSpPr>
          <p:nvPr/>
        </p:nvSpPr>
        <p:spPr>
          <a:xfrm>
            <a:off x="4067944" y="5445224"/>
            <a:ext cx="228606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2Chron 16:9</a:t>
            </a:r>
            <a:endParaRPr lang="en-US" sz="5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A0573DF-3C55-F1FA-30E6-34C7CFED98BB}"/>
              </a:ext>
            </a:extLst>
          </p:cNvPr>
          <p:cNvSpPr txBox="1">
            <a:spLocks/>
          </p:cNvSpPr>
          <p:nvPr/>
        </p:nvSpPr>
        <p:spPr>
          <a:xfrm>
            <a:off x="1180789" y="764704"/>
            <a:ext cx="5774310" cy="41764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9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“For the eyes of </a:t>
            </a:r>
            <a:br>
              <a:rPr lang="en-US" sz="39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9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Lord range throughout the earth to strengthen those whose hearts are</a:t>
            </a:r>
            <a:br>
              <a:rPr lang="en-US" sz="39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9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fully committed </a:t>
            </a:r>
            <a:br>
              <a:rPr lang="en-US" sz="39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9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Him.”</a:t>
            </a:r>
          </a:p>
        </p:txBody>
      </p:sp>
    </p:spTree>
    <p:extLst>
      <p:ext uri="{BB962C8B-B14F-4D97-AF65-F5344CB8AC3E}">
        <p14:creationId xmlns:p14="http://schemas.microsoft.com/office/powerpoint/2010/main" val="359549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5A378AB-3763-40EB-8FCA-396C48323DEB}"/>
              </a:ext>
            </a:extLst>
          </p:cNvPr>
          <p:cNvSpPr txBox="1">
            <a:spLocks/>
          </p:cNvSpPr>
          <p:nvPr/>
        </p:nvSpPr>
        <p:spPr>
          <a:xfrm>
            <a:off x="1043608" y="764704"/>
            <a:ext cx="5616624" cy="475252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seek the Lord for </a:t>
            </a:r>
            <a:b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“Personal Holiness”</a:t>
            </a:r>
          </a:p>
          <a:p>
            <a:pPr algn="l"/>
            <a:endParaRPr lang="en-US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seek the lord for the</a:t>
            </a:r>
            <a:b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“Spirit of Unity”</a:t>
            </a:r>
          </a:p>
          <a:p>
            <a:pPr algn="l"/>
            <a:endParaRPr lang="en-US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seek the Lord for </a:t>
            </a:r>
            <a:b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“HIS” </a:t>
            </a:r>
            <a:r>
              <a:rPr lang="en-US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Fullness</a:t>
            </a:r>
            <a:endParaRPr lang="en-US" sz="7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01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CF53141-CE1D-816B-F299-AA1A5FE80F41}"/>
              </a:ext>
            </a:extLst>
          </p:cNvPr>
          <p:cNvSpPr txBox="1">
            <a:spLocks/>
          </p:cNvSpPr>
          <p:nvPr/>
        </p:nvSpPr>
        <p:spPr>
          <a:xfrm>
            <a:off x="1012192" y="334697"/>
            <a:ext cx="5648040" cy="121917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Confession &amp; repentance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05896455-785D-29F2-7772-055B06B7CC98}"/>
              </a:ext>
            </a:extLst>
          </p:cNvPr>
          <p:cNvSpPr txBox="1">
            <a:spLocks/>
          </p:cNvSpPr>
          <p:nvPr/>
        </p:nvSpPr>
        <p:spPr>
          <a:xfrm>
            <a:off x="1695668" y="2937151"/>
            <a:ext cx="3596412" cy="214803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1John 1:9-10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Daniel 9:4-19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Isaiah 55:6-8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Levit. 11:44-45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Joshua 24:15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Psalm 51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C695184-B4B0-BFC8-133D-8757240370CD}"/>
              </a:ext>
            </a:extLst>
          </p:cNvPr>
          <p:cNvSpPr txBox="1">
            <a:spLocks/>
          </p:cNvSpPr>
          <p:nvPr/>
        </p:nvSpPr>
        <p:spPr>
          <a:xfrm>
            <a:off x="1037073" y="5373216"/>
            <a:ext cx="5400600" cy="91799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If God shows you an area</a:t>
            </a:r>
            <a:r>
              <a:rPr lang="ru-RU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repent. Do it!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541EC34-E948-E822-2DB5-9F94F71869E4}"/>
              </a:ext>
            </a:extLst>
          </p:cNvPr>
          <p:cNvSpPr txBox="1">
            <a:spLocks/>
          </p:cNvSpPr>
          <p:nvPr/>
        </p:nvSpPr>
        <p:spPr>
          <a:xfrm>
            <a:off x="1043608" y="1744320"/>
            <a:ext cx="5616624" cy="86233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Verses to PRAY directly </a:t>
            </a:r>
            <a:b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THE BIBLE</a:t>
            </a: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991ACB-8A5D-353E-5FA6-1A5C297D8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779C171-8F7E-CC51-25C3-73EDDCCDB93B}"/>
              </a:ext>
            </a:extLst>
          </p:cNvPr>
          <p:cNvSpPr txBox="1">
            <a:spLocks/>
          </p:cNvSpPr>
          <p:nvPr/>
        </p:nvSpPr>
        <p:spPr>
          <a:xfrm>
            <a:off x="4219815" y="3653219"/>
            <a:ext cx="228606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 3:19</a:t>
            </a:r>
            <a:endParaRPr lang="en-US" sz="5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956E7F2-C811-A7A9-55DA-8D94329762BD}"/>
              </a:ext>
            </a:extLst>
          </p:cNvPr>
          <p:cNvSpPr txBox="1">
            <a:spLocks/>
          </p:cNvSpPr>
          <p:nvPr/>
        </p:nvSpPr>
        <p:spPr>
          <a:xfrm>
            <a:off x="1115616" y="764704"/>
            <a:ext cx="5335427" cy="272467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6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“Be zealous, therefore, and repent!”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DF5BF8C-2668-4F6A-1E2D-F392CD13B613}"/>
              </a:ext>
            </a:extLst>
          </p:cNvPr>
          <p:cNvSpPr txBox="1">
            <a:spLocks/>
          </p:cNvSpPr>
          <p:nvPr/>
        </p:nvSpPr>
        <p:spPr>
          <a:xfrm>
            <a:off x="1130785" y="4903664"/>
            <a:ext cx="5529448" cy="118963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 act of repentance can begin</a:t>
            </a:r>
            <a:br>
              <a:rPr lang="en-US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wave of repentance throughout </a:t>
            </a:r>
            <a:br>
              <a:rPr lang="en-US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 community.</a:t>
            </a:r>
          </a:p>
        </p:txBody>
      </p:sp>
    </p:spTree>
    <p:extLst>
      <p:ext uri="{BB962C8B-B14F-4D97-AF65-F5344CB8AC3E}">
        <p14:creationId xmlns:p14="http://schemas.microsoft.com/office/powerpoint/2010/main" val="427871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115616" y="1484784"/>
            <a:ext cx="5472608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“Lord, </a:t>
            </a: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send me somebody </a:t>
            </a:r>
            <a:b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who needs </a:t>
            </a:r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know </a:t>
            </a: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you.</a:t>
            </a:r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667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9B0568-42DA-9177-7793-6E80B3644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BA80818-2DC1-16FE-B6A8-AB8274986BB0}"/>
              </a:ext>
            </a:extLst>
          </p:cNvPr>
          <p:cNvSpPr txBox="1">
            <a:spLocks/>
          </p:cNvSpPr>
          <p:nvPr/>
        </p:nvSpPr>
        <p:spPr>
          <a:xfrm>
            <a:off x="1012192" y="692696"/>
            <a:ext cx="5648040" cy="15841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Let us search </a:t>
            </a:r>
            <a:b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hearts together with God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85486A4-D90C-4F1E-3B66-D8302DA06B3C}"/>
              </a:ext>
            </a:extLst>
          </p:cNvPr>
          <p:cNvSpPr txBox="1">
            <a:spLocks/>
          </p:cNvSpPr>
          <p:nvPr/>
        </p:nvSpPr>
        <p:spPr>
          <a:xfrm>
            <a:off x="1045888" y="2946343"/>
            <a:ext cx="1728192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 10:12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64F3E72-9A2D-BF9D-528F-C41F1E25D2D5}"/>
              </a:ext>
            </a:extLst>
          </p:cNvPr>
          <p:cNvSpPr txBox="1">
            <a:spLocks/>
          </p:cNvSpPr>
          <p:nvPr/>
        </p:nvSpPr>
        <p:spPr>
          <a:xfrm>
            <a:off x="1619673" y="3445742"/>
            <a:ext cx="5161014" cy="271956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Sow for yourselves righteousness, reap the fruit </a:t>
            </a:r>
            <a:b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of unfailing love, and break up your unplowed ground; for it</a:t>
            </a:r>
            <a:b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is time to seek the LORD, </a:t>
            </a:r>
            <a:b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until he comes and showers righteousness on you.</a:t>
            </a:r>
          </a:p>
        </p:txBody>
      </p:sp>
    </p:spTree>
    <p:extLst>
      <p:ext uri="{BB962C8B-B14F-4D97-AF65-F5344CB8AC3E}">
        <p14:creationId xmlns:p14="http://schemas.microsoft.com/office/powerpoint/2010/main" val="220031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E187B-22CC-813D-2402-7BBF0141E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7B834CF-11E3-0418-3D98-6EAE1F5C1038}"/>
              </a:ext>
            </a:extLst>
          </p:cNvPr>
          <p:cNvSpPr txBox="1">
            <a:spLocks/>
          </p:cNvSpPr>
          <p:nvPr/>
        </p:nvSpPr>
        <p:spPr>
          <a:xfrm>
            <a:off x="1045888" y="625345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139:23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9EAE26B-5BC9-C0B8-39FC-FF5CFF569F50}"/>
              </a:ext>
            </a:extLst>
          </p:cNvPr>
          <p:cNvSpPr txBox="1">
            <a:spLocks/>
          </p:cNvSpPr>
          <p:nvPr/>
        </p:nvSpPr>
        <p:spPr>
          <a:xfrm>
            <a:off x="1619673" y="1268760"/>
            <a:ext cx="5161014" cy="12101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Search me, O God, and know my heart; test me and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know my anxious thoughts.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FC584B-BD6C-22F7-D6F7-3F3275BAE47B}"/>
              </a:ext>
            </a:extLst>
          </p:cNvPr>
          <p:cNvSpPr txBox="1">
            <a:spLocks/>
          </p:cNvSpPr>
          <p:nvPr/>
        </p:nvSpPr>
        <p:spPr>
          <a:xfrm>
            <a:off x="1045888" y="3068960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Jer 17:10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A5CF8F2-D609-8CC3-C83E-609D162F2467}"/>
              </a:ext>
            </a:extLst>
          </p:cNvPr>
          <p:cNvSpPr txBox="1">
            <a:spLocks/>
          </p:cNvSpPr>
          <p:nvPr/>
        </p:nvSpPr>
        <p:spPr>
          <a:xfrm>
            <a:off x="1619673" y="3717032"/>
            <a:ext cx="5161014" cy="20275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the LORD search the heart,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try the reins, even to give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every man according to his ways, and according to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fruit of his doings.</a:t>
            </a:r>
          </a:p>
        </p:txBody>
      </p:sp>
    </p:spTree>
    <p:extLst>
      <p:ext uri="{BB962C8B-B14F-4D97-AF65-F5344CB8AC3E}">
        <p14:creationId xmlns:p14="http://schemas.microsoft.com/office/powerpoint/2010/main" val="153948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8DCEA0-0E61-1E44-9AA2-72655550F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645079C-C48B-8D53-A6ED-8C9F5F46BEC3}"/>
              </a:ext>
            </a:extLst>
          </p:cNvPr>
          <p:cNvSpPr txBox="1">
            <a:spLocks/>
          </p:cNvSpPr>
          <p:nvPr/>
        </p:nvSpPr>
        <p:spPr>
          <a:xfrm>
            <a:off x="1045888" y="332656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Isa 51:1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4872957-6846-DFC1-65D8-10B49DE0A321}"/>
              </a:ext>
            </a:extLst>
          </p:cNvPr>
          <p:cNvSpPr txBox="1">
            <a:spLocks/>
          </p:cNvSpPr>
          <p:nvPr/>
        </p:nvSpPr>
        <p:spPr>
          <a:xfrm>
            <a:off x="1619673" y="808603"/>
            <a:ext cx="5161014" cy="22322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5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Listen to me, you who pursue righteousness and who seek the LORD: Look to the rock from which you were cut and to the quarry from which you were hewn;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142246-0FE9-8873-A76C-B730DA35ED73}"/>
              </a:ext>
            </a:extLst>
          </p:cNvPr>
          <p:cNvSpPr txBox="1">
            <a:spLocks/>
          </p:cNvSpPr>
          <p:nvPr/>
        </p:nvSpPr>
        <p:spPr>
          <a:xfrm>
            <a:off x="1045888" y="3276519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Lam 3:40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EFC56C5-99A3-55F2-613D-4C31E620E776}"/>
              </a:ext>
            </a:extLst>
          </p:cNvPr>
          <p:cNvSpPr txBox="1">
            <a:spLocks/>
          </p:cNvSpPr>
          <p:nvPr/>
        </p:nvSpPr>
        <p:spPr>
          <a:xfrm>
            <a:off x="1619672" y="3648480"/>
            <a:ext cx="5328591" cy="8033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Let us search and try our ways, and turn again to the LORD.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AAD8021-A533-9A7D-25FE-060BAC95420B}"/>
              </a:ext>
            </a:extLst>
          </p:cNvPr>
          <p:cNvSpPr txBox="1">
            <a:spLocks/>
          </p:cNvSpPr>
          <p:nvPr/>
        </p:nvSpPr>
        <p:spPr>
          <a:xfrm>
            <a:off x="1045888" y="4642347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Jer 29:13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A6E9CA2-2E3E-EC26-0D24-406856A1DAA6}"/>
              </a:ext>
            </a:extLst>
          </p:cNvPr>
          <p:cNvSpPr txBox="1">
            <a:spLocks/>
          </p:cNvSpPr>
          <p:nvPr/>
        </p:nvSpPr>
        <p:spPr>
          <a:xfrm>
            <a:off x="1619673" y="5192868"/>
            <a:ext cx="5161014" cy="10979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And ye shall seek me, and find me, when ye shall search for me with all your heart.</a:t>
            </a:r>
          </a:p>
        </p:txBody>
      </p:sp>
    </p:spTree>
    <p:extLst>
      <p:ext uri="{BB962C8B-B14F-4D97-AF65-F5344CB8AC3E}">
        <p14:creationId xmlns:p14="http://schemas.microsoft.com/office/powerpoint/2010/main" val="60857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C17AC2-9CE8-F611-CBE4-BE2F3AC96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B27C052-2CCB-CF19-92D2-9E0A019183D0}"/>
              </a:ext>
            </a:extLst>
          </p:cNvPr>
          <p:cNvSpPr txBox="1">
            <a:spLocks/>
          </p:cNvSpPr>
          <p:nvPr/>
        </p:nvSpPr>
        <p:spPr>
          <a:xfrm>
            <a:off x="1045888" y="499704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34:5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5F55FC9-4303-E968-DA6C-E59736340FFC}"/>
              </a:ext>
            </a:extLst>
          </p:cNvPr>
          <p:cNvSpPr txBox="1">
            <a:spLocks/>
          </p:cNvSpPr>
          <p:nvPr/>
        </p:nvSpPr>
        <p:spPr>
          <a:xfrm>
            <a:off x="1619673" y="922507"/>
            <a:ext cx="5161014" cy="11786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They looked unto him, and </a:t>
            </a:r>
            <a:b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were lightened: and their </a:t>
            </a:r>
            <a:b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faces were not ashamed.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456F0A-C7A2-E11E-CE26-B9F057A629C0}"/>
              </a:ext>
            </a:extLst>
          </p:cNvPr>
          <p:cNvSpPr txBox="1">
            <a:spLocks/>
          </p:cNvSpPr>
          <p:nvPr/>
        </p:nvSpPr>
        <p:spPr>
          <a:xfrm>
            <a:off x="1045888" y="2384557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17:7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03417D7-9240-E4CB-D1BB-98719D05C536}"/>
              </a:ext>
            </a:extLst>
          </p:cNvPr>
          <p:cNvSpPr txBox="1">
            <a:spLocks/>
          </p:cNvSpPr>
          <p:nvPr/>
        </p:nvSpPr>
        <p:spPr>
          <a:xfrm>
            <a:off x="1619673" y="2854663"/>
            <a:ext cx="5161014" cy="114867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In that day men will look to their Maker and turn their eyes to the Holy One of Israel.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5828945-A922-713F-5645-0123F8C5EDD5}"/>
              </a:ext>
            </a:extLst>
          </p:cNvPr>
          <p:cNvSpPr txBox="1">
            <a:spLocks/>
          </p:cNvSpPr>
          <p:nvPr/>
        </p:nvSpPr>
        <p:spPr>
          <a:xfrm>
            <a:off x="1045888" y="4259411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Mic 7:7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46A536B-6C24-6122-183E-DC161F253B39}"/>
              </a:ext>
            </a:extLst>
          </p:cNvPr>
          <p:cNvSpPr txBox="1">
            <a:spLocks/>
          </p:cNvSpPr>
          <p:nvPr/>
        </p:nvSpPr>
        <p:spPr>
          <a:xfrm>
            <a:off x="1619673" y="4743900"/>
            <a:ext cx="5161014" cy="15485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Therefore I will look unto the LORD; I will wait for </a:t>
            </a:r>
            <a:b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God of my “deliverance”: my God will hear me.</a:t>
            </a:r>
          </a:p>
        </p:txBody>
      </p:sp>
    </p:spTree>
    <p:extLst>
      <p:ext uri="{BB962C8B-B14F-4D97-AF65-F5344CB8AC3E}">
        <p14:creationId xmlns:p14="http://schemas.microsoft.com/office/powerpoint/2010/main" val="239808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</TotalTime>
  <Words>402</Words>
  <Application>Microsoft Office PowerPoint</Application>
  <PresentationFormat>Екран (4:3)</PresentationFormat>
  <Paragraphs>50</Paragraphs>
  <Slides>10</Slides>
  <Notes>10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255</cp:revision>
  <dcterms:created xsi:type="dcterms:W3CDTF">2011-03-25T18:27:23Z</dcterms:created>
  <dcterms:modified xsi:type="dcterms:W3CDTF">2026-08-06T12:46:32Z</dcterms:modified>
</cp:coreProperties>
</file>